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62BB0-6D5A-4657-9108-0E0789D04CA3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378824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26698-26BC-42EE-A00D-EAED77DA4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130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7D87-AED8-4B8D-B9A2-E2A147722257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2C5-5E06-4395-977B-8408AEA8F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884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7D87-AED8-4B8D-B9A2-E2A147722257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2C5-5E06-4395-977B-8408AEA8F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97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7D87-AED8-4B8D-B9A2-E2A147722257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2C5-5E06-4395-977B-8408AEA8F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93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7D87-AED8-4B8D-B9A2-E2A147722257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2C5-5E06-4395-977B-8408AEA8F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5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7D87-AED8-4B8D-B9A2-E2A147722257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2C5-5E06-4395-977B-8408AEA8F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37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7D87-AED8-4B8D-B9A2-E2A147722257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2C5-5E06-4395-977B-8408AEA8F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15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7D87-AED8-4B8D-B9A2-E2A147722257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2C5-5E06-4395-977B-8408AEA8F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52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7D87-AED8-4B8D-B9A2-E2A147722257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2C5-5E06-4395-977B-8408AEA8F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78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7D87-AED8-4B8D-B9A2-E2A147722257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2C5-5E06-4395-977B-8408AEA8F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17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7D87-AED8-4B8D-B9A2-E2A147722257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2C5-5E06-4395-977B-8408AEA8F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06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7D87-AED8-4B8D-B9A2-E2A147722257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72C5-5E06-4395-977B-8408AEA8F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58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F7D87-AED8-4B8D-B9A2-E2A147722257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C72C5-5E06-4395-977B-8408AEA8F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71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ckroyds22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28913"/>
            <a:ext cx="9144000" cy="59290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Heaton Way Church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Are there lessons we can learn from the closure of this Housing Estate Church?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526393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Involving your community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39" y="1690688"/>
            <a:ext cx="10382863" cy="516731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6000" dirty="0" smtClean="0"/>
              <a:t>Discuss whether it is necessary to involve your community in your church if it is to survive.  Identify in the book how they were involved at Heaton Way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188225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church officials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68" y="1690687"/>
            <a:ext cx="11058832" cy="51525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Discuss how the Synod and its officials </a:t>
            </a:r>
            <a:r>
              <a:rPr lang="en-GB" sz="4000" dirty="0"/>
              <a:t>c</a:t>
            </a:r>
            <a:r>
              <a:rPr lang="en-GB" sz="4000" dirty="0" smtClean="0"/>
              <a:t>ould help more to save churches in danger of closing.</a:t>
            </a:r>
          </a:p>
          <a:p>
            <a:pPr marL="0" indent="0">
              <a:buNone/>
            </a:pPr>
            <a:r>
              <a:rPr lang="en-GB" sz="4000" dirty="0" smtClean="0"/>
              <a:t>Write a letter and send it to Francis </a:t>
            </a:r>
            <a:r>
              <a:rPr lang="en-GB" sz="4000" dirty="0" err="1" smtClean="0"/>
              <a:t>Ackroyd</a:t>
            </a:r>
            <a:r>
              <a:rPr lang="en-GB" sz="4000" dirty="0" smtClean="0"/>
              <a:t> (</a:t>
            </a:r>
            <a:r>
              <a:rPr lang="en-GB" sz="4000" dirty="0" smtClean="0">
                <a:hlinkClick r:id="rId3"/>
              </a:rPr>
              <a:t>ackroyds22@gmail.com</a:t>
            </a:r>
            <a:r>
              <a:rPr lang="en-GB" sz="4000" dirty="0" smtClean="0"/>
              <a:t>) with your thoughts</a:t>
            </a:r>
          </a:p>
          <a:p>
            <a:pPr marL="0" indent="0">
              <a:buNone/>
            </a:pPr>
            <a:r>
              <a:rPr lang="en-GB" sz="4000" dirty="0" smtClean="0"/>
              <a:t>The URC can not afford to lose any more churches like Heaton Way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6466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86" y="711200"/>
            <a:ext cx="10697028" cy="6146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Location</a:t>
            </a:r>
          </a:p>
          <a:p>
            <a:r>
              <a:rPr lang="en-GB" dirty="0" smtClean="0"/>
              <a:t>Ministry team</a:t>
            </a:r>
          </a:p>
          <a:p>
            <a:r>
              <a:rPr lang="en-GB" dirty="0" smtClean="0"/>
              <a:t>An audit of the community to understand what people feel is needed</a:t>
            </a:r>
          </a:p>
          <a:p>
            <a:r>
              <a:rPr lang="en-GB" dirty="0" smtClean="0"/>
              <a:t>Involvement of local people</a:t>
            </a:r>
          </a:p>
          <a:p>
            <a:r>
              <a:rPr lang="en-GB" dirty="0" smtClean="0"/>
              <a:t>Willingness to emphasise, understand and appreciate the culture and diversity of the local community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What might need to be in place when setting up a new church or regenerating an existing church?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837360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6" y="1524000"/>
            <a:ext cx="10798628" cy="5334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Look at page 2 and discuss the following in relation to your church</a:t>
            </a:r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Is your church located near other community services?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If not does this affect your engagement with your local community and how could this be improved?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 most of your members travel in from other areas and how does this affect your involvement in the local area?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can you make your church more visible to the community?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51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699"/>
            <a:ext cx="10515600" cy="1325563"/>
          </a:xfrm>
        </p:spPr>
        <p:txBody>
          <a:bodyPr/>
          <a:lstStyle/>
          <a:p>
            <a:r>
              <a:rPr lang="en-GB" dirty="0" smtClean="0"/>
              <a:t>Ministry team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57" y="1393370"/>
            <a:ext cx="10889343" cy="546462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3262"/>
            <a:ext cx="10515600" cy="5160873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/>
              <a:t>Imagine that your church was looking for the ideal minister.  </a:t>
            </a:r>
          </a:p>
          <a:p>
            <a:pPr marL="0" indent="0">
              <a:buNone/>
            </a:pPr>
            <a:r>
              <a:rPr lang="en-GB" sz="2400" dirty="0" smtClean="0"/>
              <a:t>What do you need to do to prepare ministers to work in your community?  </a:t>
            </a:r>
          </a:p>
          <a:p>
            <a:pPr marL="0" indent="0">
              <a:buNone/>
            </a:pPr>
            <a:r>
              <a:rPr lang="en-GB" sz="2400" dirty="0" smtClean="0"/>
              <a:t>Read the memories of Heaton Way’s ministers and discuss their different approaches and how this relates to </a:t>
            </a:r>
          </a:p>
          <a:p>
            <a:r>
              <a:rPr lang="en-GB" sz="2400" dirty="0" smtClean="0"/>
              <a:t>Is it best for ministers to live within the immediate area?</a:t>
            </a:r>
          </a:p>
          <a:p>
            <a:r>
              <a:rPr lang="en-GB" sz="2400" dirty="0" smtClean="0"/>
              <a:t>Should trainee ministers do work experience in different types of communities so that they can choose the right fit for them?</a:t>
            </a:r>
          </a:p>
          <a:p>
            <a:r>
              <a:rPr lang="en-GB" sz="2400" dirty="0" smtClean="0"/>
              <a:t>What challenges would they meet in your area such as: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Ministering to multiple churches and different areas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A diverse ethnic community and how this would affect their ministry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Engaging with the local community by things like visiting people who don’t come to church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758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Involvement of the local community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57" y="1349828"/>
            <a:ext cx="10889343" cy="550817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50654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Discuss the following and make a list of what you could do.</a:t>
            </a:r>
          </a:p>
          <a:p>
            <a:r>
              <a:rPr lang="en-GB" dirty="0" smtClean="0"/>
              <a:t>Has your church ever asked the local community what they want from you? Do you understand their needs?</a:t>
            </a:r>
          </a:p>
          <a:p>
            <a:r>
              <a:rPr lang="en-GB" dirty="0" smtClean="0"/>
              <a:t>Look at page 30 about making the banners.  Is there a project that your community could help with?</a:t>
            </a:r>
          </a:p>
          <a:p>
            <a:r>
              <a:rPr lang="en-GB" dirty="0" smtClean="0"/>
              <a:t>Do you use social media to advertise your church as well as banners, leaflets and an </a:t>
            </a:r>
            <a:r>
              <a:rPr lang="en-GB" dirty="0"/>
              <a:t>E</a:t>
            </a:r>
            <a:r>
              <a:rPr lang="en-GB" dirty="0" smtClean="0"/>
              <a:t>aster cross or Christmas tree ? See pages </a:t>
            </a:r>
            <a:r>
              <a:rPr lang="en-GB" dirty="0" smtClean="0"/>
              <a:t>3, 7, </a:t>
            </a:r>
            <a:r>
              <a:rPr lang="en-GB" dirty="0" smtClean="0"/>
              <a:t>and </a:t>
            </a:r>
            <a:r>
              <a:rPr lang="en-GB" dirty="0" smtClean="0"/>
              <a:t>31</a:t>
            </a:r>
            <a:endParaRPr lang="en-GB" dirty="0" smtClean="0"/>
          </a:p>
          <a:p>
            <a:r>
              <a:rPr lang="en-GB" dirty="0" smtClean="0"/>
              <a:t>Do you have a ministry team who are willing to take pressure away from the minister(who may have more than 1 church) by doing local visiting and pastoral care</a:t>
            </a:r>
          </a:p>
          <a:p>
            <a:r>
              <a:rPr lang="en-GB" dirty="0" smtClean="0"/>
              <a:t>Have you built a relationship with local businesses or tradesmen or with your MP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402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Preparation for the future</a:t>
            </a:r>
            <a:endParaRPr lang="en-GB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29" y="885370"/>
            <a:ext cx="11190513" cy="5972629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Heaton Way Church closed in 2023 following the death of Fran Trotter who had been a member and elder for over 40 years.  </a:t>
            </a:r>
          </a:p>
          <a:p>
            <a:pPr marL="0" indent="0">
              <a:buNone/>
            </a:pPr>
            <a:r>
              <a:rPr lang="en-GB" dirty="0" smtClean="0"/>
              <a:t>At the time there were less than 10 regular attendees</a:t>
            </a:r>
          </a:p>
          <a:p>
            <a:pPr marL="0" indent="0">
              <a:buNone/>
            </a:pPr>
            <a:r>
              <a:rPr lang="en-GB" dirty="0" smtClean="0"/>
              <a:t>At one point over 100 people attended the church</a:t>
            </a:r>
          </a:p>
          <a:p>
            <a:pPr marL="0" indent="0">
              <a:buNone/>
            </a:pPr>
            <a:r>
              <a:rPr lang="en-GB" dirty="0" smtClean="0"/>
              <a:t>How do you safeguard the future of your church?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Encouraging all different kinds of people in to manage, run and join the church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46990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Empowering the membership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57" y="1371600"/>
            <a:ext cx="10787743" cy="54864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219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Look at your church and who is involved in managing and running the church.  Is it the same group of people every time who make decisions?</a:t>
            </a:r>
          </a:p>
          <a:p>
            <a:pPr marL="0" indent="0">
              <a:buNone/>
            </a:pPr>
            <a:r>
              <a:rPr lang="en-GB" sz="2400" dirty="0" smtClean="0"/>
              <a:t>Discuss the following:</a:t>
            </a:r>
          </a:p>
          <a:p>
            <a:r>
              <a:rPr lang="en-GB" sz="2400" dirty="0" smtClean="0"/>
              <a:t>Are different ages involved in the development of your church?</a:t>
            </a:r>
          </a:p>
          <a:p>
            <a:r>
              <a:rPr lang="en-GB" sz="2400" dirty="0" smtClean="0"/>
              <a:t>Do you work in small mixed friendship groups so all opinions are heard and shared?</a:t>
            </a:r>
          </a:p>
          <a:p>
            <a:r>
              <a:rPr lang="en-GB" sz="2400" dirty="0" smtClean="0"/>
              <a:t>Do members attend training courses and meet people from other churches to share ideas?</a:t>
            </a:r>
          </a:p>
          <a:p>
            <a:r>
              <a:rPr lang="en-GB" sz="2400" dirty="0" smtClean="0"/>
              <a:t>Look at page </a:t>
            </a:r>
            <a:r>
              <a:rPr lang="en-GB" sz="2400" dirty="0" smtClean="0"/>
              <a:t>13 </a:t>
            </a:r>
            <a:r>
              <a:rPr lang="en-GB" sz="2400" dirty="0" smtClean="0"/>
              <a:t>of the booklet where David </a:t>
            </a:r>
            <a:r>
              <a:rPr lang="en-GB" sz="2400" dirty="0" err="1" smtClean="0"/>
              <a:t>Bradburn</a:t>
            </a:r>
            <a:r>
              <a:rPr lang="en-GB" sz="2400" dirty="0" smtClean="0"/>
              <a:t> discusses having Junior church on Wednesday after school. Is your church open to new ideas and different ways of working? What could be changed?</a:t>
            </a:r>
          </a:p>
          <a:p>
            <a:r>
              <a:rPr lang="en-GB" sz="2400" dirty="0" smtClean="0"/>
              <a:t>Do you ensure succession for posts such as treasurer by allowing shadowing?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07855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your church welcoming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1378857"/>
            <a:ext cx="9956800" cy="547914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All the memories in the book talk about Heaton Way as a warm and friendly place to be</a:t>
            </a:r>
          </a:p>
          <a:p>
            <a:pPr marL="0" indent="0">
              <a:buNone/>
            </a:pPr>
            <a:r>
              <a:rPr lang="en-GB" dirty="0" smtClean="0"/>
              <a:t>Discuss honestly the following:</a:t>
            </a:r>
          </a:p>
          <a:p>
            <a:r>
              <a:rPr lang="en-GB" dirty="0" smtClean="0"/>
              <a:t>How would a stranger describe the atmosphere of your church?</a:t>
            </a:r>
          </a:p>
          <a:p>
            <a:r>
              <a:rPr lang="en-GB" dirty="0" smtClean="0"/>
              <a:t>Do members always sit in the same place or do you move around?</a:t>
            </a:r>
          </a:p>
          <a:p>
            <a:r>
              <a:rPr lang="en-GB" dirty="0" smtClean="0"/>
              <a:t>How many people did you talk to last Sunday?</a:t>
            </a:r>
          </a:p>
          <a:p>
            <a:r>
              <a:rPr lang="en-GB" dirty="0" smtClean="0"/>
              <a:t>Does anyone notice if someone is missing for 2 weeks and who contacts them?</a:t>
            </a:r>
          </a:p>
          <a:p>
            <a:r>
              <a:rPr lang="en-GB" dirty="0" smtClean="0"/>
              <a:t>Look at the decoration is it warm and welcoming? What can you do to make it better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923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Encouraging Young People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48" y="1465942"/>
            <a:ext cx="10196052" cy="539205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5943"/>
            <a:ext cx="10515600" cy="47110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The future of a church is ensuring succession and young people are vital to this.</a:t>
            </a:r>
          </a:p>
          <a:p>
            <a:pPr marL="0" indent="0">
              <a:buNone/>
            </a:pPr>
            <a:r>
              <a:rPr lang="en-GB" dirty="0" smtClean="0"/>
              <a:t>What can you do, as a church, to ensure involvement of youth</a:t>
            </a:r>
          </a:p>
          <a:p>
            <a:r>
              <a:rPr lang="en-GB" dirty="0" smtClean="0"/>
              <a:t>Look at Sharon’s story on page 25 and being a young elder.  What opportunities do you provide for your youth?</a:t>
            </a:r>
          </a:p>
          <a:p>
            <a:r>
              <a:rPr lang="en-GB" dirty="0" smtClean="0"/>
              <a:t>What motivates youth in your area? How can you use this to encourage them to join your church?</a:t>
            </a:r>
          </a:p>
          <a:p>
            <a:r>
              <a:rPr lang="en-GB" dirty="0" smtClean="0"/>
              <a:t>Are your youth involved in church services or do they see them as boring and for adults only?</a:t>
            </a:r>
          </a:p>
          <a:p>
            <a:r>
              <a:rPr lang="en-GB" dirty="0" smtClean="0"/>
              <a:t>Do you train your youth to become helpers in the church or shadow the officials</a:t>
            </a:r>
          </a:p>
          <a:p>
            <a:r>
              <a:rPr lang="en-GB" dirty="0" smtClean="0"/>
              <a:t>Are you nurturing your young people who got to university offering help, support and regular contact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358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903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Heaton Way Church</vt:lpstr>
      <vt:lpstr>    </vt:lpstr>
      <vt:lpstr>Location</vt:lpstr>
      <vt:lpstr>Ministry team</vt:lpstr>
      <vt:lpstr>Involvement of the local community</vt:lpstr>
      <vt:lpstr>Preparation for the future</vt:lpstr>
      <vt:lpstr>Empowering the membership</vt:lpstr>
      <vt:lpstr>Making your church welcoming</vt:lpstr>
      <vt:lpstr>Encouraging Young People</vt:lpstr>
      <vt:lpstr>Involving your community</vt:lpstr>
      <vt:lpstr>The church officials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Heaton Way Church</dc:title>
  <dc:creator>Sharon Victory</dc:creator>
  <cp:lastModifiedBy>Sharon Victory</cp:lastModifiedBy>
  <cp:revision>21</cp:revision>
  <cp:lastPrinted>2024-11-06T17:33:07Z</cp:lastPrinted>
  <dcterms:created xsi:type="dcterms:W3CDTF">2024-11-05T14:21:20Z</dcterms:created>
  <dcterms:modified xsi:type="dcterms:W3CDTF">2025-03-07T17:47:42Z</dcterms:modified>
</cp:coreProperties>
</file>